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ЭКЗАМЕНАЦИОННЫЕ </a:t>
            </a:r>
            <a:r>
              <a:rPr lang="ru-RU" b="1" dirty="0" smtClean="0">
                <a:solidFill>
                  <a:srgbClr val="002060"/>
                </a:solidFill>
              </a:rPr>
              <a:t>БИЛЕТЫ</a:t>
            </a: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 </a:t>
            </a: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ПО ТЕХНОЛОГИИ</a:t>
            </a: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 </a:t>
            </a:r>
          </a:p>
          <a:p>
            <a:pPr algn="ctr"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9   КЛАСС (ЮНОШИ)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ru-RU" sz="1700" dirty="0" smtClean="0">
                <a:solidFill>
                  <a:srgbClr val="002060"/>
                </a:solidFill>
              </a:rPr>
              <a:t>Составил: </a:t>
            </a:r>
            <a:r>
              <a:rPr lang="ru-RU" sz="1700" i="1" dirty="0" smtClean="0">
                <a:solidFill>
                  <a:srgbClr val="002060"/>
                </a:solidFill>
              </a:rPr>
              <a:t>Сорокин В.Р.,  </a:t>
            </a:r>
            <a:endParaRPr lang="ru-RU" sz="1700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ru-RU" sz="1700" i="1" dirty="0" smtClean="0">
                <a:solidFill>
                  <a:srgbClr val="002060"/>
                </a:solidFill>
              </a:rPr>
              <a:t>учитель технологии,  </a:t>
            </a:r>
            <a:endParaRPr lang="ru-RU" sz="1700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ru-RU" sz="1700" i="1" dirty="0" smtClean="0">
                <a:solidFill>
                  <a:srgbClr val="002060"/>
                </a:solidFill>
              </a:rPr>
              <a:t>первая квалификационная категория</a:t>
            </a:r>
            <a:endParaRPr lang="ru-RU" sz="1700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987552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smtClean="0"/>
              <a:t>Муниципальное общеобразовательное учреждение </a:t>
            </a:r>
            <a:br>
              <a:rPr lang="ru-RU" sz="1800" b="1" smtClean="0"/>
            </a:br>
            <a:r>
              <a:rPr lang="ru-RU" sz="1800" b="1" smtClean="0"/>
              <a:t>средняя </a:t>
            </a:r>
            <a:r>
              <a:rPr lang="ru-RU" sz="1800" b="1" dirty="0" smtClean="0"/>
              <a:t>общеобразовательная школа №17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71472" y="2819400"/>
            <a:ext cx="8143932" cy="2395550"/>
          </a:xfrm>
        </p:spPr>
        <p:txBody>
          <a:bodyPr>
            <a:normAutofit fontScale="92500" lnSpcReduction="10000"/>
          </a:bodyPr>
          <a:lstStyle/>
          <a:p>
            <a:pPr marL="342900" lvl="0" indent="-342900" algn="l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Подача. 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Коробка скоростей токарно-винторезного станка.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Изготовить шайбу: внутренний Ф8,5 мм  </a:t>
            </a:r>
          </a:p>
          <a:p>
            <a:pPr marL="342900" indent="-342900"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наружный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Ф18 мм  </a:t>
            </a:r>
          </a:p>
          <a:p>
            <a:pPr marL="342900" indent="-342900"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толщина 2 мм  </a:t>
            </a:r>
          </a:p>
          <a:p>
            <a:pPr marL="342900" lvl="0" indent="-342900" algn="l"/>
            <a:endParaRPr lang="ru-RU" dirty="0" smtClean="0"/>
          </a:p>
          <a:p>
            <a:r>
              <a:rPr lang="ru-RU" dirty="0" smtClean="0"/>
              <a:t> </a:t>
            </a:r>
          </a:p>
          <a:p>
            <a:pPr marL="342900" lvl="0" indent="-342900" algn="l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endParaRPr lang="ru-RU" dirty="0" smtClean="0"/>
          </a:p>
          <a:p>
            <a:pPr marL="342900" lvl="0" indent="-342900" algn="l"/>
            <a:endParaRPr lang="ru-RU" dirty="0" smtClean="0"/>
          </a:p>
          <a:p>
            <a:pPr marL="342900" lvl="0" indent="-342900" algn="l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Билет №8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71472" y="2819400"/>
            <a:ext cx="8143932" cy="2395550"/>
          </a:xfrm>
        </p:spPr>
        <p:txBody>
          <a:bodyPr>
            <a:normAutofit/>
          </a:bodyPr>
          <a:lstStyle/>
          <a:p>
            <a:pPr marL="342900" lvl="0" indent="-342900" algn="l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Углы резца.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Задняя бабка токарно-винторезного станка. Её назначение, устройство.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Изготовить гайку М8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1,25мм  (ширина 5 мм).</a:t>
            </a:r>
          </a:p>
          <a:p>
            <a:pPr marL="342900" indent="-342900"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lvl="0" indent="-342900" algn="l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endParaRPr lang="ru-RU" dirty="0" smtClean="0"/>
          </a:p>
          <a:p>
            <a:pPr marL="342900" lvl="0" indent="-342900" algn="l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endParaRPr lang="ru-RU" dirty="0" smtClean="0"/>
          </a:p>
          <a:p>
            <a:pPr marL="342900" lvl="0" indent="-342900" algn="l"/>
            <a:endParaRPr lang="ru-RU" dirty="0" smtClean="0"/>
          </a:p>
          <a:p>
            <a:pPr marL="342900" lvl="0" indent="-342900" algn="l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Билет №9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71472" y="2819400"/>
            <a:ext cx="8143932" cy="2395550"/>
          </a:xfrm>
        </p:spPr>
        <p:txBody>
          <a:bodyPr>
            <a:normAutofit fontScale="92500" lnSpcReduction="20000"/>
          </a:bodyPr>
          <a:lstStyle/>
          <a:p>
            <a:pPr marL="342900" lvl="0" indent="-342900" algn="l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части и элементы резца.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Коробка подачи токарно-винторезного станка. Её назначение и устройство.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Изготовить гайку М6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 мм (ширина 4 мм).</a:t>
            </a:r>
          </a:p>
          <a:p>
            <a:pPr marL="342900" indent="-342900"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 marL="342900" lvl="0" indent="-342900" algn="l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endParaRPr lang="ru-RU" dirty="0" smtClean="0"/>
          </a:p>
          <a:p>
            <a:pPr marL="342900" lvl="0" indent="-342900" algn="l"/>
            <a:endParaRPr lang="ru-RU" dirty="0" smtClean="0"/>
          </a:p>
          <a:p>
            <a:pPr marL="342900" lvl="0" indent="-342900" algn="l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Билет №10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00034" y="2857496"/>
            <a:ext cx="8001056" cy="3357586"/>
          </a:xfrm>
        </p:spPr>
        <p:txBody>
          <a:bodyPr numCol="2">
            <a:normAutofit fontScale="62500" lnSpcReduction="20000"/>
          </a:bodyPr>
          <a:lstStyle/>
          <a:p>
            <a:pPr algn="l"/>
            <a:r>
              <a:rPr lang="ru-RU" sz="29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Билет №1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9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Билет №2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9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Билет №3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9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Билет №4</a:t>
            </a:r>
            <a:endParaRPr lang="ru-RU" sz="2900" dirty="0" smtClean="0">
              <a:latin typeface="Times New Roman" pitchFamily="18" charset="0"/>
              <a:cs typeface="Times New Roman" pitchFamily="18" charset="0"/>
              <a:hlinkClick r:id="rId6" action="ppaction://hlinksldjump"/>
            </a:endParaRPr>
          </a:p>
          <a:p>
            <a:pPr algn="l"/>
            <a:endParaRPr lang="ru-RU" sz="2900" dirty="0" smtClean="0">
              <a:latin typeface="Times New Roman" pitchFamily="18" charset="0"/>
              <a:cs typeface="Times New Roman" pitchFamily="18" charset="0"/>
              <a:hlinkClick r:id="rId6" action="ppaction://hlinksldjump"/>
            </a:endParaRPr>
          </a:p>
          <a:p>
            <a:pPr algn="l"/>
            <a:r>
              <a:rPr lang="ru-RU" sz="29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Билет №5</a:t>
            </a:r>
          </a:p>
          <a:p>
            <a:pPr algn="l"/>
            <a:endParaRPr lang="ru-RU" sz="2900" dirty="0" smtClean="0">
              <a:latin typeface="Times New Roman" pitchFamily="18" charset="0"/>
              <a:cs typeface="Times New Roman" pitchFamily="18" charset="0"/>
              <a:hlinkClick r:id="rId6" action="ppaction://hlinksldjump"/>
            </a:endParaRPr>
          </a:p>
          <a:p>
            <a:pPr algn="l"/>
            <a:endParaRPr lang="ru-RU" sz="2900" dirty="0" smtClean="0">
              <a:latin typeface="Times New Roman" pitchFamily="18" charset="0"/>
              <a:cs typeface="Times New Roman" pitchFamily="18" charset="0"/>
              <a:hlinkClick r:id="rId6" action="ppaction://hlinksldjump"/>
            </a:endParaRPr>
          </a:p>
          <a:p>
            <a:pPr algn="l"/>
            <a:endParaRPr lang="ru-RU" sz="2900" dirty="0" smtClean="0">
              <a:latin typeface="Times New Roman" pitchFamily="18" charset="0"/>
              <a:cs typeface="Times New Roman" pitchFamily="18" charset="0"/>
              <a:hlinkClick r:id="rId6" action="ppaction://hlinksldjump"/>
            </a:endParaRPr>
          </a:p>
          <a:p>
            <a:pPr algn="l"/>
            <a:r>
              <a:rPr lang="ru-RU" sz="29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Билет №6</a:t>
            </a:r>
          </a:p>
          <a:p>
            <a:pPr algn="l"/>
            <a:endParaRPr lang="ru-RU" sz="2900" dirty="0" smtClean="0">
              <a:latin typeface="Times New Roman" pitchFamily="18" charset="0"/>
              <a:cs typeface="Times New Roman" pitchFamily="18" charset="0"/>
              <a:hlinkClick r:id="rId6" action="ppaction://hlinksldjump"/>
            </a:endParaRPr>
          </a:p>
          <a:p>
            <a:pPr algn="l"/>
            <a:r>
              <a:rPr lang="ru-RU" sz="29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Билет №7</a:t>
            </a:r>
          </a:p>
          <a:p>
            <a:pPr algn="l"/>
            <a:endParaRPr lang="ru-RU" sz="2900" dirty="0" smtClean="0">
              <a:latin typeface="Times New Roman" pitchFamily="18" charset="0"/>
              <a:cs typeface="Times New Roman" pitchFamily="18" charset="0"/>
              <a:hlinkClick r:id="rId6" action="ppaction://hlinksldjump"/>
            </a:endParaRPr>
          </a:p>
          <a:p>
            <a:pPr algn="l"/>
            <a:r>
              <a:rPr lang="ru-RU" sz="29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Билет №8</a:t>
            </a:r>
          </a:p>
          <a:p>
            <a:pPr algn="l"/>
            <a:endParaRPr lang="ru-RU" sz="2900" dirty="0" smtClean="0">
              <a:latin typeface="Times New Roman" pitchFamily="18" charset="0"/>
              <a:cs typeface="Times New Roman" pitchFamily="18" charset="0"/>
              <a:hlinkClick r:id="rId6" action="ppaction://hlinksldjump"/>
            </a:endParaRPr>
          </a:p>
          <a:p>
            <a:pPr algn="l"/>
            <a:r>
              <a:rPr lang="ru-RU" sz="29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Билет №9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900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Билет №10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b="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47736"/>
          </a:xfrm>
        </p:spPr>
        <p:txBody>
          <a:bodyPr/>
          <a:lstStyle/>
          <a:p>
            <a:r>
              <a:rPr lang="ru-RU" dirty="0" smtClean="0"/>
              <a:t>Номера билетов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71472" y="2819400"/>
            <a:ext cx="8143932" cy="2395550"/>
          </a:xfrm>
        </p:spPr>
        <p:txBody>
          <a:bodyPr>
            <a:normAutofit/>
          </a:bodyPr>
          <a:lstStyle/>
          <a:p>
            <a:pPr marL="342900" lvl="0" indent="-342900"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Назначение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токарно-винторезного станка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l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Конструкционная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сталь. Её маркировка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l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Изготовить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гайку М6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(ширина 4 мм).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Билет №1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71472" y="2819400"/>
            <a:ext cx="8143932" cy="2395550"/>
          </a:xfrm>
        </p:spPr>
        <p:txBody>
          <a:bodyPr>
            <a:normAutofit/>
          </a:bodyPr>
          <a:lstStyle/>
          <a:p>
            <a:pPr marL="342900" lvl="0" indent="-342900"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Типы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токарно-винторезных станков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l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Правила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техники безопасности (до и после работы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lvl="0" indent="-342900" algn="l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Изготовить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гайку М8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1, 25 (ширина 5 мм).</a:t>
            </a:r>
          </a:p>
          <a:p>
            <a:pPr marL="342900" indent="-342900" algn="l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Билет №2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71472" y="2819400"/>
            <a:ext cx="8143932" cy="2395550"/>
          </a:xfrm>
        </p:spPr>
        <p:txBody>
          <a:bodyPr>
            <a:normAutofit/>
          </a:bodyPr>
          <a:lstStyle/>
          <a:p>
            <a:pPr marL="342900" lvl="0" indent="-342900" algn="l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Размеры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токарно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–винторезного станка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Сплавы цветных металлов.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Изготовить гайку М10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1,5 (ширина 8 мм).</a:t>
            </a:r>
          </a:p>
          <a:p>
            <a:r>
              <a:rPr lang="ru-RU" dirty="0" smtClean="0"/>
              <a:t> </a:t>
            </a:r>
          </a:p>
          <a:p>
            <a:pPr marL="342900" lvl="0" indent="-342900"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Билет №3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71472" y="2819400"/>
            <a:ext cx="8143932" cy="2395550"/>
          </a:xfrm>
        </p:spPr>
        <p:txBody>
          <a:bodyPr>
            <a:normAutofit/>
          </a:bodyPr>
          <a:lstStyle/>
          <a:p>
            <a:pPr marL="342900" lvl="0" indent="-342900" algn="l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узлы токарно-винторезного станка.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установки резца.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Изготовить болт М6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 (длина резьбы 20 мм, общая длина 40 мм).</a:t>
            </a:r>
          </a:p>
          <a:p>
            <a:pPr marL="342900" indent="-342900" algn="l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 </a:t>
            </a:r>
          </a:p>
          <a:p>
            <a:pPr marL="342900" lvl="0" indent="-342900" algn="l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Билет №4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71472" y="2819400"/>
            <a:ext cx="8143932" cy="2395550"/>
          </a:xfrm>
        </p:spPr>
        <p:txBody>
          <a:bodyPr>
            <a:normAutofit fontScale="92500" lnSpcReduction="20000"/>
          </a:bodyPr>
          <a:lstStyle/>
          <a:p>
            <a:pPr marL="342900" lvl="0" indent="-342900" algn="l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endParaRPr lang="ru-RU" dirty="0" smtClean="0"/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движения металлорежущих станков.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Характеристика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45, У8, Р18.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Изготовить болт М8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1,25 (длина резьбы 20 мм, общая длина 45 мм).</a:t>
            </a:r>
          </a:p>
          <a:p>
            <a:pPr marL="342900" indent="-342900"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 marL="342900" lvl="0" indent="-342900" algn="l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Билет №5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71472" y="2819400"/>
            <a:ext cx="8143932" cy="2395550"/>
          </a:xfrm>
        </p:spPr>
        <p:txBody>
          <a:bodyPr>
            <a:normAutofit/>
          </a:bodyPr>
          <a:lstStyle/>
          <a:p>
            <a:pPr marL="342900" lvl="0" indent="-342900" algn="l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Обрабатываемая поверхность, обработанная поверхность, поверхность резания (определение).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Инструментальная сталь и её маркировка.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Изготовить болт М10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1,5 (длина резьбы 30 мм, общая длина 50 мм).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 marL="342900" lvl="0" indent="-342900" algn="l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endParaRPr lang="ru-RU" dirty="0" smtClean="0"/>
          </a:p>
          <a:p>
            <a:pPr marL="342900" lvl="0" indent="-342900" algn="l"/>
            <a:endParaRPr lang="ru-RU" dirty="0" smtClean="0"/>
          </a:p>
          <a:p>
            <a:pPr marL="342900" lvl="0" indent="-342900" algn="l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Билет №6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71472" y="2819400"/>
            <a:ext cx="8143932" cy="2395550"/>
          </a:xfrm>
        </p:spPr>
        <p:txBody>
          <a:bodyPr>
            <a:normAutofit fontScale="92500" lnSpcReduction="10000"/>
          </a:bodyPr>
          <a:lstStyle/>
          <a:p>
            <a:pPr marL="342900" lvl="0" indent="-342900" algn="l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Скорость резания.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Суппорт и фартук токарно-винторезного станка.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Изготовить шайбу: внутренний Ф6,5 мм</a:t>
            </a:r>
          </a:p>
          <a:p>
            <a:pPr marL="342900" indent="-342900"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наружный  Ф16 мм</a:t>
            </a:r>
          </a:p>
          <a:p>
            <a:pPr marL="342900" indent="-342900"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толщина Ф1,5 мм</a:t>
            </a:r>
          </a:p>
          <a:p>
            <a:pPr marL="342900" indent="-342900"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lvl="0" indent="-342900" algn="l"/>
            <a:endParaRPr lang="ru-RU" dirty="0" smtClean="0"/>
          </a:p>
          <a:p>
            <a:r>
              <a:rPr lang="ru-RU" dirty="0" smtClean="0"/>
              <a:t> </a:t>
            </a:r>
          </a:p>
          <a:p>
            <a:pPr marL="342900" lvl="0" indent="-342900" algn="l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/>
            <a:endParaRPr lang="ru-RU" dirty="0" smtClean="0"/>
          </a:p>
          <a:p>
            <a:pPr marL="342900" lvl="0" indent="-342900" algn="l"/>
            <a:endParaRPr lang="ru-RU" dirty="0" smtClean="0"/>
          </a:p>
          <a:p>
            <a:pPr marL="342900" lvl="0" indent="-342900" algn="l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Билет №7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324</Words>
  <PresentationFormat>Экран (4:3)</PresentationFormat>
  <Paragraphs>129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                                                                                    Муниципальное общеобразовательное учреждение  средняя общеобразовательная школа №17 </vt:lpstr>
      <vt:lpstr>Номера билетов</vt:lpstr>
      <vt:lpstr>Билет №1</vt:lpstr>
      <vt:lpstr>Билет №2</vt:lpstr>
      <vt:lpstr>Билет №3</vt:lpstr>
      <vt:lpstr>Билет №4</vt:lpstr>
      <vt:lpstr>Билет №5</vt:lpstr>
      <vt:lpstr>Билет №6</vt:lpstr>
      <vt:lpstr>Билет №7</vt:lpstr>
      <vt:lpstr>Билет №8</vt:lpstr>
      <vt:lpstr>Билет №9</vt:lpstr>
      <vt:lpstr>Билет №10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                   Муниципальное общеобразовательное учреждение средняя общеобразовательная школа №17 </dc:title>
  <cp:lastModifiedBy>User</cp:lastModifiedBy>
  <cp:revision>5</cp:revision>
  <dcterms:modified xsi:type="dcterms:W3CDTF">2012-02-16T19:01:35Z</dcterms:modified>
</cp:coreProperties>
</file>